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A78"/>
    <a:srgbClr val="CC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51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7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6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04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96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78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FD3-9B5E-418C-A176-69B8EC399FD9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7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6C37DF-D8C3-8791-4646-D77ACBED6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530194"/>
            <a:ext cx="290885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8E5E6-2AC3-EB4D-073A-B7C83B8607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77127" y="1517311"/>
            <a:ext cx="290885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5167D-DA26-2B4B-C12F-DA394D8360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166194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INTRODUCTION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1E18A2-FE61-69C5-59C1-8C63B7AB4E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06438A-635F-8D5D-34A3-7F5C1E9B8B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4589463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AIMS / OBJECTIVES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7D298-3DF5-55E4-F580-87C13661D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0253" y="1166192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MATERIALS</a:t>
            </a:r>
            <a:r>
              <a:rPr lang="en-US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/ </a:t>
            </a: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METHODS</a:t>
            </a:r>
            <a:endParaRPr lang="en-IN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58ECA-AA8E-89DF-BF98-6B1A45C399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021" y="1166191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RESULTS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720E-1475-D1BA-1DEB-BCFB0E6B5E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1166190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DISCUSSION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5C59A4-B0A7-D999-1649-F397A5C313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3710856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CONCLUSION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F705CE-4080-4380-75CC-1AEFA80F2C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539408"/>
            <a:ext cx="2908853" cy="304799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REFERENCE</a:t>
            </a:r>
            <a:endParaRPr lang="en-IN" sz="2000" b="1" dirty="0">
              <a:solidFill>
                <a:schemeClr val="bg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EDD4C7-7BE5-E2B6-18C6-C111074049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4085034"/>
            <a:ext cx="29088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E34245-6CDA-C725-0F0D-CC632D3BE7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899013"/>
            <a:ext cx="290885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39948-62DB-942C-9515-22284431E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7632" y="1517311"/>
            <a:ext cx="2935360" cy="5228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A55E4B-457C-ED5C-8476-58AFF480EE58}"/>
              </a:ext>
            </a:extLst>
          </p:cNvPr>
          <p:cNvSpPr txBox="1"/>
          <p:nvPr/>
        </p:nvSpPr>
        <p:spPr>
          <a:xfrm>
            <a:off x="325120" y="264164"/>
            <a:ext cx="5472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Presenter Full Name;……………………………</a:t>
            </a:r>
          </a:p>
          <a:p>
            <a:r>
              <a:rPr lang="en-US" sz="2400" b="1" dirty="0">
                <a:solidFill>
                  <a:srgbClr val="00206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Abstract Title;………………………………………</a:t>
            </a:r>
            <a:endParaRPr lang="en-IN" sz="2400" b="1" dirty="0">
              <a:solidFill>
                <a:srgbClr val="00206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669711-6D11-145C-04B1-00341A497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55633" y="151731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FF617D6-E3A6-C513-6B1B-590E44460891}"/>
              </a:ext>
            </a:extLst>
          </p:cNvPr>
          <p:cNvGrpSpPr/>
          <p:nvPr/>
        </p:nvGrpSpPr>
        <p:grpSpPr>
          <a:xfrm>
            <a:off x="6735481" y="61937"/>
            <a:ext cx="5296851" cy="1049447"/>
            <a:chOff x="6735481" y="61937"/>
            <a:chExt cx="5296851" cy="1049447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63643C-369E-C66D-08A5-0637804B2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2885" y="61937"/>
              <a:ext cx="1049447" cy="1049447"/>
            </a:xfrm>
            <a:prstGeom prst="rect">
              <a:avLst/>
            </a:prstGeom>
          </p:spPr>
        </p:pic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88140DE-0392-A6AD-B388-145750785D39}"/>
                </a:ext>
              </a:extLst>
            </p:cNvPr>
            <p:cNvGrpSpPr/>
            <p:nvPr/>
          </p:nvGrpSpPr>
          <p:grpSpPr>
            <a:xfrm>
              <a:off x="6735481" y="70372"/>
              <a:ext cx="4133309" cy="1002874"/>
              <a:chOff x="6637510" y="85892"/>
              <a:chExt cx="4133309" cy="1002874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0AC2A0FA-6BE6-2D55-796F-640EA8A0C4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68978" y="85892"/>
                <a:ext cx="1001841" cy="1002874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B642E023-0933-BB29-7E53-A5B73187F4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7510" y="127990"/>
                <a:ext cx="3017373" cy="7661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40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7"/>
    </mc:Choice>
    <mc:Fallback xmlns="">
      <p:transition spd="slow" advTm="645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286</TotalTime>
  <Words>18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Aparajita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Meety Events Pvt Ltd</dc:creator>
  <cp:lastModifiedBy>Meety Events Pvt Ltd</cp:lastModifiedBy>
  <cp:revision>23</cp:revision>
  <dcterms:created xsi:type="dcterms:W3CDTF">2023-03-20T12:46:40Z</dcterms:created>
  <dcterms:modified xsi:type="dcterms:W3CDTF">2025-03-26T06:47:43Z</dcterms:modified>
</cp:coreProperties>
</file>